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C038"/>
    <a:srgbClr val="00A600"/>
    <a:srgbClr val="90BC56"/>
    <a:srgbClr val="5A4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226" d="100"/>
          <a:sy n="226" d="100"/>
        </p:scale>
        <p:origin x="-608" y="-104"/>
      </p:cViewPr>
      <p:guideLst>
        <p:guide orient="horz" pos="1606"/>
        <p:guide pos="10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2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266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5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474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3003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02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977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7294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762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24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54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5C773-FEEC-4742-998B-4B5053ADF416}" type="datetimeFigureOut">
              <a:rPr lang="nl-NL" smtClean="0"/>
              <a:t>2/05/14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0FD6C-1F74-9344-8AE6-6698E0FF9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20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voor powerpoint-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796723" y="1663809"/>
            <a:ext cx="6100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5A463C"/>
                </a:solidFill>
                <a:latin typeface="Helvetica"/>
                <a:cs typeface="Helvetica"/>
              </a:rPr>
              <a:t>W</a:t>
            </a:r>
            <a:r>
              <a:rPr lang="nl-NL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erken aan</a:t>
            </a:r>
          </a:p>
          <a:p>
            <a:r>
              <a:rPr lang="nl-NL" sz="2800" b="1" dirty="0" smtClean="0">
                <a:solidFill>
                  <a:srgbClr val="5A463C"/>
                </a:solidFill>
                <a:latin typeface="Helvetica"/>
                <a:cs typeface="Helvetica"/>
              </a:rPr>
              <a:t>I</a:t>
            </a:r>
            <a:r>
              <a:rPr lang="nl-NL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ntergenerationele</a:t>
            </a:r>
          </a:p>
          <a:p>
            <a:r>
              <a:rPr lang="nl-NL" sz="2800" b="1" dirty="0" smtClean="0">
                <a:solidFill>
                  <a:srgbClr val="5A463C"/>
                </a:solidFill>
                <a:latin typeface="Helvetica"/>
                <a:cs typeface="Helvetica"/>
              </a:rPr>
              <a:t>S</a:t>
            </a:r>
            <a:r>
              <a:rPr lang="nl-NL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amenwerking en</a:t>
            </a:r>
          </a:p>
          <a:p>
            <a:r>
              <a:rPr lang="nl-NL" sz="2800" b="1" dirty="0" smtClean="0">
                <a:solidFill>
                  <a:srgbClr val="5A463C"/>
                </a:solidFill>
                <a:latin typeface="Helvetica"/>
                <a:cs typeface="Helvetica"/>
              </a:rPr>
              <a:t>E</a:t>
            </a:r>
            <a:r>
              <a:rPr lang="nl-NL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xpertise</a:t>
            </a:r>
            <a:endParaRPr lang="nl-NL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2678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8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9" name="Picture 4" descr="http://media-1.web.britannica.com/eb-media/07/117707-004-27158B5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-145381"/>
            <a:ext cx="4326234" cy="562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online-utility.org/image/ImageCache?file=d/df/Official_Portrait_of_President_Reagan_1981-cropped.jpg/800px-Official_Portrait_of_President_Reagan_1981-cropp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/>
        </p:blipFill>
        <p:spPr bwMode="auto">
          <a:xfrm>
            <a:off x="5540626" y="0"/>
            <a:ext cx="4082455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425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9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8" name="Picture 2" descr="http://www.basedworld.com/wp-content/uploads/2009/09/tsunami-2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0"/>
            <a:ext cx="12152224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59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10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9" name="Picture 2" descr="http://hotelsdepanne.files.wordpress.com/2012/07/samsonenge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0"/>
            <a:ext cx="9218026" cy="513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29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11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8" name="Picture 2" descr="http://www.sabc.co.za/wps/wcm/connect/b1b033804c01a4a19ebdffa583a5af00/mandela%26billclinton(R).jpg?MOD=AJPERES&amp;CACHEID=b1b033804c01a4a19ebdffa583a5af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/>
          <a:stretch/>
        </p:blipFill>
        <p:spPr bwMode="auto">
          <a:xfrm>
            <a:off x="1685925" y="-20538"/>
            <a:ext cx="7957968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84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12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9" name="Picture 2" descr="https://encrypted-tbn1.gstatic.com/images?q=tbn:ANd9GcSRJzEjw1blNgCoQUqTsKJqAWLyT4rVq5D_vFTGVxuYAAfO4X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960" y="1687978"/>
            <a:ext cx="2371172" cy="220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1.bp.blogspot.com/-KL5NxRS7sqY/Tjac52rFmpI/AAAAAAAAALw/WSL46Vc1ArA/s1600/Facebook_ic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75" y="217984"/>
            <a:ext cx="4730031" cy="473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522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91" y="-252891"/>
            <a:ext cx="8022206" cy="659055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13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9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14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24" y="-668611"/>
            <a:ext cx="7513216" cy="581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8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15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2" name="Afbeelding 1" descr="2002-merckx-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188882"/>
            <a:ext cx="7471585" cy="107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3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16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0" y="0"/>
            <a:ext cx="5143500" cy="51435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037" y="-193464"/>
            <a:ext cx="5530428" cy="55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3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17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9" name="Picture 8" descr="http://s1.gva.be/ahimgpath/assets_img_gvl/2012/11/14/2421254/betty-uit-big-brother-veroordeeld-door-arbeidsrechtbank-id3673317-1000x800-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/>
          <a:stretch/>
        </p:blipFill>
        <p:spPr bwMode="auto">
          <a:xfrm>
            <a:off x="1685924" y="0"/>
            <a:ext cx="7578121" cy="53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295" y="3796434"/>
            <a:ext cx="2550657" cy="13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8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oor powerpoin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684" y="1035674"/>
            <a:ext cx="4922632" cy="353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385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18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l="2095" r="892"/>
          <a:stretch/>
        </p:blipFill>
        <p:spPr>
          <a:xfrm>
            <a:off x="1685924" y="-168594"/>
            <a:ext cx="7494587" cy="772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2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19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8" name="Picture 4" descr="http://www.washingtonpost.com/blogs/post-partisan/files/2012/12/Obama_0490e_image_1024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0"/>
            <a:ext cx="8155049" cy="543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50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20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9" name="Picture 8" descr="http://4.bp.blogspot.com/_J7EdQWfcPrs/TA3sgA_MKDI/AAAAAAAATyo/-1LxFjFXxkk/s400/BjornBo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-86338"/>
            <a:ext cx="7511984" cy="85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26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21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8" name="Picture 2" descr="https://encrypted-tbn3.gstatic.com/images?q=tbn:ANd9GcSSKH1S6zTkO1A6qV-Y8oiH-FAhI35w_K0ZFZvkWf0usijWTb0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4" y="0"/>
            <a:ext cx="7587803" cy="584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75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22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9" name="Picture 2" descr="https://encrypted-tbn2.gstatic.com/images?q=tbn:ANd9GcRpS4KnoRa3C8tiDdVC2GsM7rsrIr0ZBOfhBZwgsXUAqJMKa48_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/>
          <a:stretch/>
        </p:blipFill>
        <p:spPr bwMode="auto">
          <a:xfrm>
            <a:off x="1685924" y="0"/>
            <a:ext cx="8643751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4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22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/>
          <a:stretch/>
        </p:blipFill>
        <p:spPr bwMode="auto">
          <a:xfrm>
            <a:off x="2263976" y="132943"/>
            <a:ext cx="5614783" cy="493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914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22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9" name="Picture 6" descr="http://allthingsd.com/files/2012/10/psy-gangnam-style-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0"/>
            <a:ext cx="7531148" cy="575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16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voor powerpoin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6" name="Afbeelding 5" descr="voor powerpoint-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1" y="1160552"/>
            <a:ext cx="8604448" cy="31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0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pic>
        <p:nvPicPr>
          <p:cNvPr id="8" name="Picture 6" descr="http://www.nrc.nl/wp-content/uploads/2012/06/d44de58ab18e8b0f110f6a706700f6d7-568x4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72" y="-361"/>
            <a:ext cx="7454029" cy="538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1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6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2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9" name="Picture 8" descr="http://denieuwetaal.nl/wp-content/uploads/2012/11/sms_ta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-20538"/>
            <a:ext cx="7495954" cy="907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44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3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8" name="Picture 2" descr="http://www.themortonreport.com/2011/08/12/Nirvana-Smells-Like-T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2" y="-166357"/>
            <a:ext cx="7492999" cy="774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87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4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513" y="-842967"/>
            <a:ext cx="7516894" cy="113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8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5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8" name="Picture 6" descr="http://media.npr.org/assets/img/2011/11/14/watergate_nixon-f79ed38c04f844c6d2a5d6e7edd8e011139b97f8-s6-c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0"/>
            <a:ext cx="7479420" cy="560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78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5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9" name="Picture 8" descr="http://images-mds.staticskynet.be/NewsFolder/original/SKY20110124020729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0"/>
            <a:ext cx="7494587" cy="562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9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48581"/>
            <a:ext cx="610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W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erken aan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I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ntergenerationele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S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amenwerking en</a:t>
            </a:r>
          </a:p>
          <a:p>
            <a:r>
              <a:rPr lang="nl-NL" sz="1200" dirty="0" smtClean="0">
                <a:solidFill>
                  <a:srgbClr val="5A463C"/>
                </a:solidFill>
                <a:latin typeface="Helvetica Light"/>
                <a:cs typeface="Helvetica Light"/>
              </a:rPr>
              <a:t>E</a:t>
            </a:r>
            <a:r>
              <a:rPr lang="nl-NL" sz="1200" dirty="0" smtClean="0">
                <a:solidFill>
                  <a:srgbClr val="A1C038"/>
                </a:solidFill>
                <a:latin typeface="Helvetica Light"/>
                <a:cs typeface="Helvetica Light"/>
              </a:rPr>
              <a:t>xpertise</a:t>
            </a:r>
            <a:endParaRPr lang="nl-NL" sz="1200" dirty="0">
              <a:solidFill>
                <a:srgbClr val="A1C038"/>
              </a:solidFill>
              <a:latin typeface="Helvetica Light"/>
              <a:cs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17" y="1050673"/>
            <a:ext cx="565878" cy="5658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6284" y="1139628"/>
            <a:ext cx="1020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5A463C"/>
                </a:solidFill>
                <a:latin typeface="Helvetica"/>
                <a:cs typeface="Helvetica"/>
              </a:rPr>
              <a:t>7</a:t>
            </a:r>
            <a:endParaRPr lang="nl-NL" sz="2000" dirty="0">
              <a:solidFill>
                <a:srgbClr val="5A463C"/>
              </a:solidFill>
              <a:latin typeface="Helvetica"/>
              <a:cs typeface="Helvetica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" y="4693594"/>
            <a:ext cx="1092212" cy="319420"/>
          </a:xfrm>
          <a:prstGeom prst="rect">
            <a:avLst/>
          </a:prstGeom>
        </p:spPr>
      </p:pic>
      <p:pic>
        <p:nvPicPr>
          <p:cNvPr id="8" name="Picture 2" descr="https://encrypted-tbn0.gstatic.com/images?q=tbn:ANd9GcRAVcFM_3iNiHbkbMu7KxYy4ICDA7iyiu1JhHIzLVrwlJxZFF-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4" y="-104712"/>
            <a:ext cx="7494587" cy="53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92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186</Words>
  <Application>Microsoft Macintosh PowerPoint</Application>
  <PresentationFormat>Diavoorstelling (16:9)</PresentationFormat>
  <Paragraphs>132</Paragraphs>
  <Slides>27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28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 van Microsoft Office</dc:creator>
  <cp:lastModifiedBy>Gebruiker van Microsoft Office</cp:lastModifiedBy>
  <cp:revision>9</cp:revision>
  <dcterms:created xsi:type="dcterms:W3CDTF">2014-05-02T08:52:42Z</dcterms:created>
  <dcterms:modified xsi:type="dcterms:W3CDTF">2014-05-02T12:01:57Z</dcterms:modified>
</cp:coreProperties>
</file>