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9144000" cy="5143500" type="screen16x9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B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14" autoAdjust="0"/>
  </p:normalViewPr>
  <p:slideViewPr>
    <p:cSldViewPr>
      <p:cViewPr>
        <p:scale>
          <a:sx n="200" d="100"/>
          <a:sy n="200" d="100"/>
        </p:scale>
        <p:origin x="-424" y="-80"/>
      </p:cViewPr>
      <p:guideLst>
        <p:guide orient="horz" pos="849"/>
        <p:guide orient="horz" pos="98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699791" y="3435846"/>
            <a:ext cx="1224137" cy="504056"/>
          </a:xfrm>
          <a:prstGeom prst="rect">
            <a:avLst/>
          </a:prstGeom>
        </p:spPr>
        <p:txBody>
          <a:bodyPr anchor="t"/>
          <a:lstStyle>
            <a:lvl1pPr algn="ctr">
              <a:defRPr sz="1200" b="0" cap="none">
                <a:solidFill>
                  <a:srgbClr val="6CB2E6"/>
                </a:solidFill>
                <a:latin typeface="Helvetica"/>
                <a:cs typeface="Helvetica"/>
              </a:defRPr>
            </a:lvl1pPr>
          </a:lstStyle>
          <a:p>
            <a:r>
              <a:rPr lang="nl-NL" cap="none" dirty="0" smtClean="0"/>
              <a:t>……………………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699792" y="1563638"/>
            <a:ext cx="1224136" cy="5040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6CB2E6"/>
                </a:solidFill>
                <a:latin typeface="Helvetica"/>
                <a:cs typeface="Helvetica"/>
              </a:defRPr>
            </a:lvl1pPr>
          </a:lstStyle>
          <a:p>
            <a:r>
              <a:rPr lang="nl-BE" dirty="0" smtClean="0"/>
              <a:t>……………………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148064" y="1563638"/>
            <a:ext cx="1224136" cy="5040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6CB2E6"/>
                </a:solidFill>
                <a:latin typeface="Helvetica"/>
                <a:cs typeface="Helvetica"/>
              </a:defRPr>
            </a:lvl1pPr>
          </a:lstStyle>
          <a:p>
            <a:r>
              <a:rPr lang="nl-BE" dirty="0" smtClean="0"/>
              <a:t>……………………</a:t>
            </a:r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220072" y="3435846"/>
            <a:ext cx="1224136" cy="5040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6CB2E6"/>
                </a:solidFill>
                <a:latin typeface="Helvetica"/>
                <a:cs typeface="Helvetica"/>
              </a:defRPr>
            </a:lvl1pPr>
          </a:lstStyle>
          <a:p>
            <a:r>
              <a:rPr lang="nl-BE" dirty="0" smtClean="0"/>
              <a:t>……………………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7149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592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4719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1845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664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699792" y="1550157"/>
            <a:ext cx="1224136" cy="51753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NL" dirty="0" smtClean="0"/>
              <a:t>…………………………</a:t>
            </a:r>
            <a:endParaRPr lang="nl-BE" dirty="0"/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699792" y="3435846"/>
            <a:ext cx="1224136" cy="5040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NL" dirty="0" smtClean="0"/>
              <a:t>……………………</a:t>
            </a:r>
            <a:endParaRPr lang="nl-BE" dirty="0"/>
          </a:p>
        </p:txBody>
      </p:sp>
      <p:sp>
        <p:nvSpPr>
          <p:cNvPr id="1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220072" y="3435846"/>
            <a:ext cx="1152128" cy="5040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BE" dirty="0" smtClean="0"/>
              <a:t>……………………</a:t>
            </a:r>
          </a:p>
          <a:p>
            <a:endParaRPr lang="nl-BE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148064" y="1563638"/>
            <a:ext cx="1224136" cy="57631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NL" dirty="0" smtClean="0"/>
              <a:t>………………………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81520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ctrTitle" hasCustomPrompt="1"/>
          </p:nvPr>
        </p:nvSpPr>
        <p:spPr>
          <a:xfrm>
            <a:off x="2699792" y="1550157"/>
            <a:ext cx="1224136" cy="517537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NL" dirty="0" smtClean="0"/>
              <a:t>…………………………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2699792" y="3435846"/>
            <a:ext cx="1224136" cy="5040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NL" dirty="0" smtClean="0"/>
              <a:t>………………………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220072" y="3435846"/>
            <a:ext cx="1224136" cy="504056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BE" dirty="0" smtClean="0"/>
              <a:t>………………………</a:t>
            </a:r>
          </a:p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5148064" y="1563638"/>
            <a:ext cx="1224136" cy="576312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rgbClr val="39A096"/>
                </a:solidFill>
                <a:latin typeface="Helvetica"/>
                <a:cs typeface="Helvetica"/>
              </a:defRPr>
            </a:lvl1pPr>
          </a:lstStyle>
          <a:p>
            <a:r>
              <a:rPr lang="nl-NL" dirty="0" smtClean="0"/>
              <a:t>………………………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30097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15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099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97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55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652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8C2A9DA-9A2D-4B60-890B-F8688247B76B}" type="datetimeFigureOut">
              <a:rPr lang="nl-BE" smtClean="0"/>
              <a:t>3/05/14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EE973B4-4C37-45E6-9568-7756DD6359D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384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Afbeelding 12" descr="voor powerpoint_Tekengebied 4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578" y="725996"/>
            <a:ext cx="5624734" cy="415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9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61" r:id="rId3"/>
    <p:sldLayoutId id="2147483660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1600" b="0" i="0" kern="1200">
          <a:solidFill>
            <a:srgbClr val="39A096"/>
          </a:solidFill>
          <a:latin typeface="Helvetica"/>
          <a:ea typeface="+mn-ea"/>
          <a:cs typeface="Helvetic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file://localhost/Users/dianeaerts/Dropbox/WISE%20MATERIAAL/POWERPOINTS/voor%20powerpoint-01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oor powerpoint-01.png" descr="/Users/dianeaerts/Dropbox/WISE MATERIAAL/POWERPOINTS/voor powerpoint-01.pn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557"/>
          </a:xfrm>
          <a:prstGeom prst="rect">
            <a:avLst/>
          </a:prstGeom>
        </p:spPr>
      </p:pic>
      <p:sp>
        <p:nvSpPr>
          <p:cNvPr id="8" name="Titel 3"/>
          <p:cNvSpPr>
            <a:spLocks noGrp="1"/>
          </p:cNvSpPr>
          <p:nvPr>
            <p:ph type="title"/>
          </p:nvPr>
        </p:nvSpPr>
        <p:spPr>
          <a:xfrm>
            <a:off x="180546" y="262721"/>
            <a:ext cx="8863842" cy="844153"/>
          </a:xfrm>
        </p:spPr>
        <p:txBody>
          <a:bodyPr>
            <a:normAutofit/>
          </a:bodyPr>
          <a:lstStyle/>
          <a:p>
            <a:pPr algn="l"/>
            <a:r>
              <a:rPr lang="nl-BE" altLang="nl-BE" sz="2400" dirty="0" smtClean="0">
                <a:solidFill>
                  <a:srgbClr val="5A463C"/>
                </a:solidFill>
                <a:latin typeface="Helvetica Light"/>
                <a:cs typeface="Helvetica Light"/>
              </a:rPr>
              <a:t>Generatie: </a:t>
            </a:r>
            <a:r>
              <a:rPr lang="nl-BE" altLang="nl-BE" sz="2400" dirty="0" smtClean="0">
                <a:solidFill>
                  <a:srgbClr val="5A463C"/>
                </a:solidFill>
                <a:latin typeface="Helvetica Light"/>
                <a:cs typeface="Helvetica Light"/>
              </a:rPr>
              <a:t>kernkwadranten</a:t>
            </a:r>
            <a:endParaRPr lang="nl-BE" altLang="nl-BE" sz="2400" dirty="0" smtClean="0">
              <a:solidFill>
                <a:srgbClr val="5A463C"/>
              </a:solidFill>
              <a:latin typeface="Helvetica Light"/>
              <a:cs typeface="Helvetica Light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515381" y="1534021"/>
            <a:ext cx="133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solidFill>
                  <a:srgbClr val="6CB2E6"/>
                </a:solidFill>
                <a:latin typeface="Helvetica"/>
                <a:cs typeface="Helvetica"/>
              </a:rPr>
              <a:t>……………………</a:t>
            </a:r>
            <a:endParaRPr lang="nl-NL" sz="1200" dirty="0">
              <a:solidFill>
                <a:srgbClr val="6CB2E6"/>
              </a:solidFill>
              <a:latin typeface="Helvetica"/>
              <a:cs typeface="Helvetica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515381" y="3622253"/>
            <a:ext cx="133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solidFill>
                  <a:srgbClr val="6CB2E6"/>
                </a:solidFill>
                <a:latin typeface="Helvetica"/>
                <a:cs typeface="Helvetica"/>
              </a:rPr>
              <a:t>……………………</a:t>
            </a:r>
            <a:endParaRPr lang="nl-NL" sz="1200" dirty="0">
              <a:solidFill>
                <a:srgbClr val="6CB2E6"/>
              </a:solidFill>
              <a:latin typeface="Helvetica"/>
              <a:cs typeface="Helvetica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251685" y="1534021"/>
            <a:ext cx="133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solidFill>
                  <a:srgbClr val="6CB2E6"/>
                </a:solidFill>
                <a:latin typeface="Helvetica"/>
                <a:cs typeface="Helvetica"/>
              </a:rPr>
              <a:t>……………………</a:t>
            </a:r>
            <a:endParaRPr lang="nl-NL" sz="1200" dirty="0">
              <a:solidFill>
                <a:srgbClr val="6CB2E6"/>
              </a:solidFill>
              <a:latin typeface="Helvetica"/>
              <a:cs typeface="Helvetica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251685" y="3622253"/>
            <a:ext cx="133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>
                <a:solidFill>
                  <a:srgbClr val="6CB2E6"/>
                </a:solidFill>
                <a:latin typeface="Helvetica"/>
                <a:cs typeface="Helvetica"/>
              </a:rPr>
              <a:t>……………………</a:t>
            </a:r>
            <a:endParaRPr lang="nl-NL" sz="1200" dirty="0">
              <a:solidFill>
                <a:srgbClr val="6CB2E6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946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90FE87EB5E244E9FDFDD6CC920D5EB" ma:contentTypeVersion="0" ma:contentTypeDescription="Een nieuw document maken." ma:contentTypeScope="" ma:versionID="e7efe2e3093a5156b69e461003323539">
  <xsd:schema xmlns:xsd="http://www.w3.org/2001/XMLSchema" xmlns:xs="http://www.w3.org/2001/XMLSchema" xmlns:p="http://schemas.microsoft.com/office/2006/metadata/properties" xmlns:ns2="bd27666e-c8d0-4551-a74e-f99cd1734c47" targetNamespace="http://schemas.microsoft.com/office/2006/metadata/properties" ma:root="true" ma:fieldsID="823484e5bdd3fc338af9dc9093dc68a1" ns2:_="">
    <xsd:import namespace="bd27666e-c8d0-4551-a74e-f99cd1734c4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27666e-c8d0-4551-a74e-f99cd1734c4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d27666e-c8d0-4551-a74e-f99cd1734c47">FMWDOC-207-894</_dlc_DocId>
    <_dlc_DocIdUrl xmlns="bd27666e-c8d0-4551-a74e-f99cd1734c47">
      <Url>http://soagmoss001.hogent.be/sites/fmw/onderzoek/wise/_layouts/DocIdRedir.aspx?ID=FMWDOC-207-894</Url>
      <Description>FMWDOC-207-894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A03D8F8-240A-4B62-ACB9-350FD9E05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27666e-c8d0-4551-a74e-f99cd1734c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3D9967-CC26-4C7A-B909-650983580F84}">
  <ds:schemaRefs>
    <ds:schemaRef ds:uri="http://schemas.microsoft.com/office/2006/metadata/properties"/>
    <ds:schemaRef ds:uri="http://schemas.microsoft.com/office/infopath/2007/PartnerControls"/>
    <ds:schemaRef ds:uri="bd27666e-c8d0-4551-a74e-f99cd1734c47"/>
  </ds:schemaRefs>
</ds:datastoreItem>
</file>

<file path=customXml/itemProps3.xml><?xml version="1.0" encoding="utf-8"?>
<ds:datastoreItem xmlns:ds="http://schemas.openxmlformats.org/officeDocument/2006/customXml" ds:itemID="{977554B5-EADE-46B6-8347-FE89E00C241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9F54550-F6D2-4465-874F-CF1DA10E1F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</Words>
  <Application>Microsoft Macintosh PowerPoint</Application>
  <PresentationFormat>Diavoorstelling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Generatie: kernkwadranten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Steven Brandt</dc:creator>
  <cp:lastModifiedBy>Gebruiker van Microsoft Office</cp:lastModifiedBy>
  <cp:revision>10</cp:revision>
  <cp:lastPrinted>2013-06-13T12:54:13Z</cp:lastPrinted>
  <dcterms:created xsi:type="dcterms:W3CDTF">2013-06-07T09:27:41Z</dcterms:created>
  <dcterms:modified xsi:type="dcterms:W3CDTF">2014-05-03T10:00:24Z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0x010100FB90FE87EB5E244E9FDFDD6CC920D5EB</vt:lpwstr>
  </property>
  <property fmtid="{D5CDD505-2E9C-101B-9397-08002B2CF9AE}" pid="3" name="_dlc_DocIdItemGuid">
    <vt:lpwstr>d1e5160e-2503-4b2d-b0e5-89815808ccb5</vt:lpwstr>
  </property>
</Properties>
</file>